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302" r:id="rId4"/>
    <p:sldId id="306" r:id="rId5"/>
    <p:sldId id="315" r:id="rId6"/>
    <p:sldId id="316" r:id="rId7"/>
    <p:sldId id="318" r:id="rId8"/>
    <p:sldId id="317" r:id="rId9"/>
    <p:sldId id="319" r:id="rId10"/>
    <p:sldId id="322" r:id="rId11"/>
    <p:sldId id="350" r:id="rId12"/>
    <p:sldId id="351" r:id="rId13"/>
    <p:sldId id="354" r:id="rId14"/>
    <p:sldId id="352" r:id="rId15"/>
    <p:sldId id="353" r:id="rId16"/>
    <p:sldId id="356" r:id="rId17"/>
    <p:sldId id="355" r:id="rId18"/>
    <p:sldId id="357" r:id="rId19"/>
    <p:sldId id="358" r:id="rId20"/>
    <p:sldId id="359" r:id="rId21"/>
    <p:sldId id="3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7"/>
    <p:restoredTop sz="94555"/>
  </p:normalViewPr>
  <p:slideViewPr>
    <p:cSldViewPr snapToGrid="0" snapToObjects="1">
      <p:cViewPr varScale="1">
        <p:scale>
          <a:sx n="39" d="100"/>
          <a:sy n="39" d="100"/>
        </p:scale>
        <p:origin x="17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2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sandipc@cse.iitkgp.ac.in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 smtClean="0">
                <a:latin typeface="Arial Narrow" panose="020B0606020202030204" pitchFamily="34" charset="0"/>
              </a:rPr>
              <a:t>KHARAGPUR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solidFill>
                  <a:srgbClr val="FF0000"/>
                </a:solidFill>
              </a:rPr>
              <a:t>Department </a:t>
            </a:r>
            <a:r>
              <a:rPr lang="en-IN" sz="2000" b="1" dirty="0" smtClean="0">
                <a:solidFill>
                  <a:srgbClr val="FF0000"/>
                </a:solidFill>
              </a:rPr>
              <a:t>of Computer Science and Engineering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Title of the Presentation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483815" y="5282767"/>
            <a:ext cx="2991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K S Rao</a:t>
            </a:r>
          </a:p>
          <a:p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ksrao@cse.iitkgp.ac.in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mtClean="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 smtClean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 smtClean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 smtClean="0"/>
              <a:t>CS 39006: Network Lab </a:t>
            </a:r>
            <a:r>
              <a:rPr lang="mr-IN" dirty="0" smtClean="0"/>
              <a:t>–</a:t>
            </a:r>
            <a:r>
              <a:rPr lang="en-US" dirty="0" smtClean="0"/>
              <a:t> Explore Application Layer Protocols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79" y="1436007"/>
            <a:ext cx="742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Intercepts the TCP connections to process the HTTP data.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Proxy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1667459"/>
            <a:ext cx="9158515" cy="4674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5085" y="6342118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Proxy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26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built on a client-server model (RFC 959)</a:t>
            </a:r>
          </a:p>
          <a:p>
            <a:pPr lvl="1"/>
            <a:r>
              <a:rPr lang="en-US" dirty="0" smtClean="0"/>
              <a:t>The client requests for the file or send the file to the server</a:t>
            </a:r>
          </a:p>
          <a:p>
            <a:pPr lvl="1"/>
            <a:r>
              <a:rPr lang="en-US" dirty="0" smtClean="0"/>
              <a:t>The server responses with the file data or store the file at the file server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Works in two modes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Active and Passive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Transfer Protocol (FTP)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72313" y="2857500"/>
            <a:ext cx="2400300" cy="1443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File Server </a:t>
            </a:r>
          </a:p>
          <a:p>
            <a:pPr algn="ctr"/>
            <a:r>
              <a:rPr lang="en-US" b="1" dirty="0" smtClean="0"/>
              <a:t>(FTP Server)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81051" y="2857500"/>
            <a:ext cx="2400300" cy="14430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User</a:t>
            </a:r>
          </a:p>
          <a:p>
            <a:pPr algn="ctr"/>
            <a:r>
              <a:rPr lang="en-US" b="1" dirty="0" smtClean="0"/>
              <a:t>(FTP Client)</a:t>
            </a:r>
            <a:endParaRPr lang="en-US" b="1" dirty="0"/>
          </a:p>
        </p:txBody>
      </p:sp>
      <p:sp>
        <p:nvSpPr>
          <p:cNvPr id="6" name="Right Arrow 5"/>
          <p:cNvSpPr/>
          <p:nvPr/>
        </p:nvSpPr>
        <p:spPr>
          <a:xfrm>
            <a:off x="3181351" y="3071813"/>
            <a:ext cx="3890962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3181351" y="3443288"/>
            <a:ext cx="3890962" cy="1357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3181351" y="3812343"/>
            <a:ext cx="3890962" cy="38818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23736" y="2772628"/>
            <a:ext cx="13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File Request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03718" y="3181389"/>
            <a:ext cx="212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File Response Status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41438" y="3594378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File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76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and Passive Modes of File Transfer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87" y="1040946"/>
            <a:ext cx="7466013" cy="5599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612" y="1728788"/>
            <a:ext cx="4643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FTP server uses two different ports:</a:t>
            </a:r>
          </a:p>
          <a:p>
            <a:r>
              <a:rPr lang="en-US" sz="2400" b="1" dirty="0" smtClean="0"/>
              <a:t>Port 21 (Command or Control Port): </a:t>
            </a:r>
            <a:r>
              <a:rPr lang="en-US" sz="2400" dirty="0" smtClean="0"/>
              <a:t>For command message transfer</a:t>
            </a:r>
          </a:p>
          <a:p>
            <a:r>
              <a:rPr lang="en-US" sz="2400" b="1" dirty="0" smtClean="0"/>
              <a:t>Port 20 or Client assigned (Data Port): </a:t>
            </a:r>
            <a:r>
              <a:rPr lang="en-US" sz="2400" dirty="0" smtClean="0"/>
              <a:t>For data transfer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6041809"/>
            <a:ext cx="904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http://</a:t>
            </a:r>
            <a:r>
              <a:rPr lang="en-US" b="1" dirty="0" err="1"/>
              <a:t>henrydu.com</a:t>
            </a:r>
            <a:r>
              <a:rPr lang="en-US" b="1" dirty="0"/>
              <a:t>/blog/how-to/ftp-active-mode-vs-passive-mode-106.html</a:t>
            </a:r>
          </a:p>
        </p:txBody>
      </p:sp>
    </p:spTree>
    <p:extLst>
      <p:ext uri="{BB962C8B-B14F-4D97-AF65-F5344CB8AC3E}">
        <p14:creationId xmlns:p14="http://schemas.microsoft.com/office/powerpoint/2010/main" val="10535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Specifically to avoid busy waiting, and keep the command channel lightweight. </a:t>
            </a:r>
          </a:p>
          <a:p>
            <a:endParaRPr lang="en-US" dirty="0"/>
          </a:p>
          <a:p>
            <a:r>
              <a:rPr lang="en-US" b="1" dirty="0" smtClean="0"/>
              <a:t>You can always use a multiplexing between command/control and data, </a:t>
            </a:r>
            <a:r>
              <a:rPr lang="en-US" b="1" dirty="0" smtClean="0">
                <a:solidFill>
                  <a:srgbClr val="FF0000"/>
                </a:solidFill>
              </a:rPr>
              <a:t>but</a:t>
            </a:r>
            <a:r>
              <a:rPr lang="en-US" b="1" dirty="0" smtClean="0"/>
              <a:t> </a:t>
            </a:r>
            <a:r>
              <a:rPr lang="en-US" dirty="0" smtClean="0"/>
              <a:t>FTP is used for large file transfer; if command channel is used for data transfer as well, the commands for other clients may experience a higher queuing delay while one client is being served. </a:t>
            </a:r>
          </a:p>
          <a:p>
            <a:endParaRPr lang="en-US" dirty="0"/>
          </a:p>
          <a:p>
            <a:r>
              <a:rPr lang="en-US" dirty="0" smtClean="0"/>
              <a:t>The clients can continue sending and receiving control information while data transfer is being take place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There are Two Channels </a:t>
            </a:r>
            <a:r>
              <a:rPr lang="mr-IN" dirty="0" smtClean="0"/>
              <a:t>–</a:t>
            </a:r>
            <a:r>
              <a:rPr lang="en-US" dirty="0" smtClean="0"/>
              <a:t> Command Channel and Data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There are Two Modes in FTP?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87" y="1040946"/>
            <a:ext cx="7466013" cy="55995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86450" y="3271838"/>
            <a:ext cx="1771650" cy="585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714" y="1040946"/>
            <a:ext cx="4630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Active Mode: </a:t>
            </a:r>
            <a:r>
              <a:rPr lang="en-US" sz="2400" dirty="0" smtClean="0"/>
              <a:t>Client informs the port number where it is listening, and the server initiates the TCP connection to that port (TCP server is running at the client side)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7631" y="5867758"/>
            <a:ext cx="7500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What If the client </a:t>
            </a:r>
            <a:r>
              <a:rPr lang="en-US" sz="2800" b="1" smtClean="0">
                <a:solidFill>
                  <a:srgbClr val="FF0000"/>
                </a:solidFill>
              </a:rPr>
              <a:t>is behind a firewall and can not accept a connection?</a:t>
            </a:r>
            <a:endParaRPr 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There are Two Modes in FTP?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87" y="1040946"/>
            <a:ext cx="7466013" cy="55995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356885" y="3254914"/>
            <a:ext cx="1771650" cy="585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714" y="1040946"/>
            <a:ext cx="4630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Passive Mode: </a:t>
            </a:r>
            <a:r>
              <a:rPr lang="en-US" sz="2400" dirty="0" smtClean="0"/>
              <a:t>The server selects a random port, and the client initiates a TCP connection to that server port. </a:t>
            </a:r>
          </a:p>
          <a:p>
            <a:endParaRPr lang="en-US" sz="2400" b="1" dirty="0"/>
          </a:p>
          <a:p>
            <a:r>
              <a:rPr lang="en-US" sz="2400" b="1" dirty="0" smtClean="0"/>
              <a:t>The server can serve multiple clients </a:t>
            </a:r>
            <a:r>
              <a:rPr lang="en-US" sz="2400" dirty="0" smtClean="0"/>
              <a:t>at different server data ports through different threads.</a:t>
            </a:r>
          </a:p>
          <a:p>
            <a:endParaRPr lang="en-US" sz="2400" dirty="0"/>
          </a:p>
          <a:p>
            <a:r>
              <a:rPr lang="en-US" sz="2400" dirty="0" smtClean="0"/>
              <a:t>The clients always initiate the command and the data transfer.  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6041809"/>
            <a:ext cx="904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http://</a:t>
            </a:r>
            <a:r>
              <a:rPr lang="en-US" b="1" dirty="0" err="1"/>
              <a:t>henrydu.com</a:t>
            </a:r>
            <a:r>
              <a:rPr lang="en-US" b="1" dirty="0"/>
              <a:t>/blog/how-to/ftp-active-mode-vs-passive-mode-106.html</a:t>
            </a:r>
          </a:p>
        </p:txBody>
      </p:sp>
    </p:spTree>
    <p:extLst>
      <p:ext uri="{BB962C8B-B14F-4D97-AF65-F5344CB8AC3E}">
        <p14:creationId xmlns:p14="http://schemas.microsoft.com/office/powerpoint/2010/main" val="17723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Stream mode</a:t>
            </a:r>
            <a:r>
              <a:rPr lang="en-US" dirty="0"/>
              <a:t>: Data is sent as a continuous stream, relieving FTP from doing any processing. Rather, all processing is left up to TCP. No End-of-file indicator is needed, unless the data is divided into records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Block mode: </a:t>
            </a:r>
            <a:r>
              <a:rPr lang="en-US" dirty="0"/>
              <a:t>FTP breaks the data into several blocks (block header, byte count, and data field) and then passes it on to TCP</a:t>
            </a:r>
            <a:r>
              <a:rPr lang="en-US" dirty="0" smtClean="0"/>
              <a:t>.</a:t>
            </a:r>
            <a:endParaRPr lang="en-US" baseline="30000" dirty="0"/>
          </a:p>
          <a:p>
            <a:endParaRPr lang="en-US" dirty="0"/>
          </a:p>
          <a:p>
            <a:r>
              <a:rPr lang="en-US" b="1" dirty="0"/>
              <a:t>Compressed mode</a:t>
            </a:r>
            <a:r>
              <a:rPr lang="en-US" dirty="0"/>
              <a:t>: Data is compressed using a simple algorithm (usually run-length encoding).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FTP Data Transfer Modes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57888" y="630259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Source: Wikipedia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78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FTP Sample Commands and Response Codes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881308"/>
            <a:ext cx="9144000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6839" y="863104"/>
            <a:ext cx="11552663" cy="5720576"/>
          </a:xfrm>
        </p:spPr>
        <p:txBody>
          <a:bodyPr/>
          <a:lstStyle/>
          <a:p>
            <a:r>
              <a:rPr lang="en-US" dirty="0" smtClean="0"/>
              <a:t>Three instances of HTTP server is running at 10.5.20.222</a:t>
            </a:r>
          </a:p>
          <a:p>
            <a:pPr lvl="1"/>
            <a:r>
              <a:rPr lang="en-US" dirty="0" smtClean="0"/>
              <a:t>Port 8111</a:t>
            </a:r>
          </a:p>
          <a:p>
            <a:pPr lvl="1"/>
            <a:r>
              <a:rPr lang="en-US" dirty="0" smtClean="0"/>
              <a:t>Port 8110</a:t>
            </a:r>
          </a:p>
          <a:p>
            <a:pPr lvl="1"/>
            <a:r>
              <a:rPr lang="en-US" dirty="0" smtClean="0"/>
              <a:t>Port 8100</a:t>
            </a:r>
          </a:p>
          <a:p>
            <a:pPr lvl="1"/>
            <a:endParaRPr lang="en-US" dirty="0"/>
          </a:p>
          <a:p>
            <a:r>
              <a:rPr lang="en-US" dirty="0" smtClean="0"/>
              <a:t>(a) HTTP 1.0 , (b) HTTP 1.1 with persistent connection, </a:t>
            </a:r>
            <a:r>
              <a:rPr lang="de-DE" dirty="0" smtClean="0"/>
              <a:t>(c) HTTP 1.1 </a:t>
            </a:r>
            <a:r>
              <a:rPr lang="de-DE" dirty="0" err="1" smtClean="0"/>
              <a:t>with</a:t>
            </a:r>
            <a:r>
              <a:rPr lang="de-DE" dirty="0" smtClean="0"/>
              <a:t> non-persistent Connection </a:t>
            </a:r>
          </a:p>
          <a:p>
            <a:endParaRPr lang="de-DE" dirty="0"/>
          </a:p>
          <a:p>
            <a:r>
              <a:rPr lang="en-US" dirty="0" smtClean="0"/>
              <a:t>Your task would be to identify who’s who from the packet capture trace, and answer some related questions. </a:t>
            </a:r>
          </a:p>
          <a:p>
            <a:endParaRPr lang="en-US" dirty="0"/>
          </a:p>
          <a:p>
            <a:r>
              <a:rPr lang="en-US" b="1" dirty="0" smtClean="0"/>
              <a:t>Note: Disable the browser cache from Developer mode options of your browser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-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the FTP server running at 10.5.20.222</a:t>
            </a:r>
          </a:p>
          <a:p>
            <a:endParaRPr lang="en-US" dirty="0"/>
          </a:p>
          <a:p>
            <a:r>
              <a:rPr lang="en-US" dirty="0" smtClean="0"/>
              <a:t>Transfer messages (simple messages like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r>
              <a:rPr lang="en-US" dirty="0" smtClean="0"/>
              <a:t>) using (a) active mode, (b) passive mode</a:t>
            </a:r>
          </a:p>
          <a:p>
            <a:endParaRPr lang="en-US" dirty="0"/>
          </a:p>
          <a:p>
            <a:r>
              <a:rPr lang="en-US" dirty="0" smtClean="0"/>
              <a:t>Capture the packet traces, and observe the sequence of message transfers over data channel and control channel of FTP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- FTP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                                  Software, Kernel  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                      Hardware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Stack Implementation in a Host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Physical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Data Link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Application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0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Identify a TCP Connection </a:t>
            </a:r>
            <a:r>
              <a:rPr lang="mr-IN" dirty="0" smtClean="0"/>
              <a:t>–</a:t>
            </a:r>
            <a:r>
              <a:rPr lang="en-US" dirty="0" smtClean="0"/>
              <a:t> Connection Establishment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5317"/>
            <a:ext cx="12192000" cy="5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Identify a TCP Connection </a:t>
            </a:r>
            <a:r>
              <a:rPr lang="mr-IN" dirty="0" smtClean="0"/>
              <a:t>–</a:t>
            </a:r>
            <a:r>
              <a:rPr lang="en-US" dirty="0" smtClean="0"/>
              <a:t> Connection Closure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9364"/>
            <a:ext cx="12192000" cy="53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075355"/>
            <a:ext cx="12192000" cy="27523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 Protocols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1600" y="2260659"/>
            <a:ext cx="2529453" cy="229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r>
              <a:rPr lang="en-US" sz="3200" b="1" dirty="0" smtClean="0"/>
              <a:t>UDP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61257" y="2496268"/>
            <a:ext cx="2264229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End to end packet delivery</a:t>
            </a:r>
            <a:endParaRPr lang="en-US" sz="2400" b="1"/>
          </a:p>
        </p:txBody>
      </p:sp>
      <p:sp>
        <p:nvSpPr>
          <p:cNvPr id="17" name="Rectangle 16"/>
          <p:cNvSpPr/>
          <p:nvPr/>
        </p:nvSpPr>
        <p:spPr>
          <a:xfrm>
            <a:off x="2592783" y="2259518"/>
            <a:ext cx="9468588" cy="22932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r>
              <a:rPr lang="en-US" sz="3200" b="1" dirty="0" smtClean="0"/>
              <a:t>                          TCP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2631053" y="2477023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Connection Establishment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000849" y="2469670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Reliable Data Delivery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7370645" y="2469670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Flow and Congestion Control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9740441" y="2469669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Ordered Packet Delivery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58139" y="3860610"/>
            <a:ext cx="2087591" cy="1934210"/>
            <a:chOff x="10141755" y="2602324"/>
            <a:chExt cx="3019246" cy="1725285"/>
          </a:xfrm>
        </p:grpSpPr>
        <p:sp>
          <p:nvSpPr>
            <p:cNvPr id="7" name="Rectangle 6"/>
            <p:cNvSpPr/>
            <p:nvPr/>
          </p:nvSpPr>
          <p:spPr>
            <a:xfrm>
              <a:off x="10141755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Network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41755" y="2602324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/>
                <a:t>Transport</a:t>
              </a:r>
              <a:endParaRPr lang="en-US" sz="2800" b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5254025" y="5794821"/>
            <a:ext cx="2087592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Data Link</a:t>
            </a:r>
            <a:endParaRPr lang="en-US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3121250" y="1107108"/>
            <a:ext cx="2343380" cy="9671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Web</a:t>
            </a:r>
          </a:p>
          <a:p>
            <a:pPr algn="ctr"/>
            <a:r>
              <a:rPr lang="en-US" sz="2800" b="1" dirty="0" smtClean="0"/>
              <a:t>(HTTP)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9371002" y="1107108"/>
            <a:ext cx="2400083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File Transfer</a:t>
            </a:r>
          </a:p>
          <a:p>
            <a:pPr algn="ctr"/>
            <a:r>
              <a:rPr lang="en-US" sz="2800" b="1" dirty="0" smtClean="0"/>
              <a:t>(FTP)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486" y="1043389"/>
            <a:ext cx="1105410" cy="1105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391" y="977431"/>
            <a:ext cx="1226457" cy="12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9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</a:t>
            </a:r>
            <a:r>
              <a:rPr lang="mr-IN" dirty="0" smtClean="0"/>
              <a:t>–</a:t>
            </a:r>
            <a:r>
              <a:rPr lang="en-US" dirty="0" smtClean="0"/>
              <a:t> Architectural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5812" y="1016000"/>
            <a:ext cx="8535559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57" y="1698171"/>
            <a:ext cx="306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Source: Computer Networks (5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Edition) by Tanenbaum, </a:t>
            </a:r>
            <a:r>
              <a:rPr lang="en-US" b="1" dirty="0" err="1" smtClean="0"/>
              <a:t>Wetherell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0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2" y="873696"/>
            <a:ext cx="5968999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2487" y="6137624"/>
            <a:ext cx="169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HTTP 1.0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146" y="5922181"/>
            <a:ext cx="3679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HTTP 1.1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Persistent Connections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677662"/>
            <a:ext cx="2917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Source: Computer Networks (5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Edition) by Tanenbaum, </a:t>
            </a:r>
            <a:r>
              <a:rPr lang="en-US" b="1" dirty="0" err="1" smtClean="0"/>
              <a:t>Wetherell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4342" y="873696"/>
            <a:ext cx="4441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Persistent Connections: </a:t>
            </a:r>
            <a:r>
              <a:rPr lang="en-US" sz="2800" dirty="0" smtClean="0"/>
              <a:t>Set at </a:t>
            </a:r>
            <a:r>
              <a:rPr lang="en-US" sz="2800" i="1" dirty="0" smtClean="0"/>
              <a:t>keep-alive </a:t>
            </a:r>
            <a:r>
              <a:rPr lang="en-US" sz="2800" dirty="0" smtClean="0"/>
              <a:t>information in the HTTP header</a:t>
            </a:r>
          </a:p>
        </p:txBody>
      </p:sp>
    </p:spTree>
    <p:extLst>
      <p:ext uri="{BB962C8B-B14F-4D97-AF65-F5344CB8AC3E}">
        <p14:creationId xmlns:p14="http://schemas.microsoft.com/office/powerpoint/2010/main" val="201868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6839" y="1137424"/>
            <a:ext cx="6752063" cy="5349838"/>
          </a:xfrm>
        </p:spPr>
        <p:txBody>
          <a:bodyPr/>
          <a:lstStyle/>
          <a:p>
            <a:r>
              <a:rPr lang="en-US" dirty="0" smtClean="0"/>
              <a:t>Specifies what a HTTP Request will do</a:t>
            </a:r>
          </a:p>
          <a:p>
            <a:endParaRPr lang="en-US" dirty="0"/>
          </a:p>
          <a:p>
            <a:r>
              <a:rPr lang="en-US" dirty="0" smtClean="0"/>
              <a:t>GET </a:t>
            </a:r>
            <a:r>
              <a:rPr lang="en-US" i="1" dirty="0" smtClean="0"/>
              <a:t>filename</a:t>
            </a:r>
            <a:r>
              <a:rPr lang="en-US" dirty="0" smtClean="0"/>
              <a:t> HTTP/1.1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902" y="1621972"/>
            <a:ext cx="4800600" cy="354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650" y="2905456"/>
            <a:ext cx="5717721" cy="33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Header Fields (Partial List)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700" y="1168400"/>
            <a:ext cx="96266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Specifies the status of the request message.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514" y="1672771"/>
            <a:ext cx="8280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928" y="4111171"/>
            <a:ext cx="5401129" cy="27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 Header Fields (Partial List)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1397000"/>
            <a:ext cx="927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7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10078</TotalTime>
  <Words>674</Words>
  <Application>Microsoft Macintosh PowerPoint</Application>
  <PresentationFormat>Widescreen</PresentationFormat>
  <Paragraphs>123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Narrow</vt:lpstr>
      <vt:lpstr>Arial Rounded MT Bold</vt:lpstr>
      <vt:lpstr>Calibri</vt:lpstr>
      <vt:lpstr>Consolas</vt:lpstr>
      <vt:lpstr>Mangal</vt:lpstr>
      <vt:lpstr>Arial</vt:lpstr>
      <vt:lpstr>Office Theme</vt:lpstr>
      <vt:lpstr>CS 39006: Network Lab – Explore Application Layer Protocols</vt:lpstr>
      <vt:lpstr>Protocol Stack Implementation in a Host</vt:lpstr>
      <vt:lpstr>Application Layer Protocols</vt:lpstr>
      <vt:lpstr>The Web – Architectural Overview</vt:lpstr>
      <vt:lpstr>Connections</vt:lpstr>
      <vt:lpstr>HTTP Request Methods</vt:lpstr>
      <vt:lpstr>HTTP Request Header Fields (Partial List)</vt:lpstr>
      <vt:lpstr>HTTP Response</vt:lpstr>
      <vt:lpstr>HTTP Response Header Fields (Partial List)</vt:lpstr>
      <vt:lpstr>HTTP Proxy</vt:lpstr>
      <vt:lpstr>File Transfer Protocol (FTP)</vt:lpstr>
      <vt:lpstr>Active and Passive Modes of File Transfer</vt:lpstr>
      <vt:lpstr>Why There are Two Channels – Command Channel and Data Channel</vt:lpstr>
      <vt:lpstr>Why There are Two Modes in FTP?</vt:lpstr>
      <vt:lpstr>Why There are Two Modes in FTP?</vt:lpstr>
      <vt:lpstr>FTP Data Transfer Modes</vt:lpstr>
      <vt:lpstr>FTP Sample Commands and Response Codes</vt:lpstr>
      <vt:lpstr>Assignment - HTTP</vt:lpstr>
      <vt:lpstr>Assignment - FTP</vt:lpstr>
      <vt:lpstr>How to Identify a TCP Connection – Connection Establishment</vt:lpstr>
      <vt:lpstr>How to Identify a TCP Connection – Connection Closure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181</cp:revision>
  <dcterms:created xsi:type="dcterms:W3CDTF">2017-09-14T08:48:41Z</dcterms:created>
  <dcterms:modified xsi:type="dcterms:W3CDTF">2018-01-18T07:08:46Z</dcterms:modified>
</cp:coreProperties>
</file>